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2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2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7FFF2-8DD5-4819-806F-ABAEE66019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Physic Simulator – Hardware Acceleration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A3289-0213-47F5-B8CA-120716AB56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Lee</a:t>
            </a:r>
          </a:p>
        </p:txBody>
      </p:sp>
    </p:spTree>
    <p:extLst>
      <p:ext uri="{BB962C8B-B14F-4D97-AF65-F5344CB8AC3E}">
        <p14:creationId xmlns:p14="http://schemas.microsoft.com/office/powerpoint/2010/main" val="26757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FA79-B825-453E-BA0A-FE09CBFCA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Acceleration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4BB705-E759-4476-AC5A-16B806790E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73225" y="2066131"/>
            <a:ext cx="3657600" cy="387667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8ABE0D-2AF1-4166-9A22-E80289D20B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53971" y="4502149"/>
            <a:ext cx="3810000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1A4BBC-B7BD-4555-88D6-74C1C757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746" y="2691923"/>
            <a:ext cx="3600450" cy="80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44949-2AE6-4E91-9555-201730DC620B}"/>
              </a:ext>
            </a:extLst>
          </p:cNvPr>
          <p:cNvSpPr txBox="1"/>
          <p:nvPr/>
        </p:nvSpPr>
        <p:spPr>
          <a:xfrm>
            <a:off x="6353971" y="2271117"/>
            <a:ext cx="332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Hardware Acceleration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3CC8B4-4A93-49D0-BE8A-F4DF0DA12D56}"/>
              </a:ext>
            </a:extLst>
          </p:cNvPr>
          <p:cNvSpPr txBox="1"/>
          <p:nvPr/>
        </p:nvSpPr>
        <p:spPr>
          <a:xfrm>
            <a:off x="6353971" y="4029868"/>
            <a:ext cx="332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Hardware Acceleration</a:t>
            </a:r>
          </a:p>
        </p:txBody>
      </p:sp>
    </p:spTree>
    <p:extLst>
      <p:ext uri="{BB962C8B-B14F-4D97-AF65-F5344CB8AC3E}">
        <p14:creationId xmlns:p14="http://schemas.microsoft.com/office/powerpoint/2010/main" val="1714068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018028-3CCD-4AA4-92C4-14E4E0725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B3FED-8699-42D0-B447-7B572643E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80344"/>
            <a:ext cx="4090964" cy="2897312"/>
          </a:xfrm>
        </p:spPr>
        <p:txBody>
          <a:bodyPr/>
          <a:lstStyle/>
          <a:p>
            <a:r>
              <a:rPr lang="en-US" dirty="0"/>
              <a:t>Run Animation Loop with Hardware Acceleration</a:t>
            </a:r>
          </a:p>
          <a:p>
            <a:r>
              <a:rPr lang="en-US" dirty="0"/>
              <a:t>Raise particle count and compare speedups</a:t>
            </a:r>
          </a:p>
          <a:p>
            <a:r>
              <a:rPr lang="en-US" dirty="0"/>
              <a:t>Optimize HLS code</a:t>
            </a:r>
          </a:p>
          <a:p>
            <a:pPr lvl="1"/>
            <a:r>
              <a:rPr lang="en-US" dirty="0"/>
              <a:t>Loop Fission and Loop Fusion</a:t>
            </a:r>
          </a:p>
          <a:p>
            <a:pPr lvl="1"/>
            <a:r>
              <a:rPr lang="en-US" dirty="0"/>
              <a:t>Pipelining</a:t>
            </a:r>
          </a:p>
          <a:p>
            <a:pPr lvl="1"/>
            <a:r>
              <a:rPr lang="en-US" dirty="0"/>
              <a:t>Array’s</a:t>
            </a:r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24185-BC66-4657-91A3-FA9F534B1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1322"/>
            <a:ext cx="4619947" cy="34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86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62074E-3A10-41A7-8AD8-5C020177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Simulation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35C3D55-7654-41F9-92FA-D39BD74017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49570" y="2324494"/>
            <a:ext cx="4479925" cy="3359943"/>
          </a:xfr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9EFBE0A-98A3-42C5-885E-BBDF68E5F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1871" y="3179162"/>
            <a:ext cx="4480560" cy="1650606"/>
          </a:xfrm>
        </p:spPr>
        <p:txBody>
          <a:bodyPr/>
          <a:lstStyle/>
          <a:p>
            <a:r>
              <a:rPr lang="en-US" dirty="0"/>
              <a:t>Create a physics simulator</a:t>
            </a:r>
          </a:p>
          <a:p>
            <a:r>
              <a:rPr lang="en-US" dirty="0"/>
              <a:t>Design space exploration – Hardware Acceleration of Floating Point Calculations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84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C56900-9BEB-4DD9-8754-28240BBF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Loop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8EB3-A0A2-49E3-A849-F3CBA3A6BC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4880" y="2237198"/>
            <a:ext cx="4480560" cy="2383604"/>
          </a:xfrm>
        </p:spPr>
        <p:txBody>
          <a:bodyPr/>
          <a:lstStyle/>
          <a:p>
            <a:r>
              <a:rPr lang="en-US" dirty="0"/>
              <a:t>Quantize small movements</a:t>
            </a:r>
          </a:p>
          <a:p>
            <a:r>
              <a:rPr lang="en-US" dirty="0"/>
              <a:t>Update Velocity and Position of each particle</a:t>
            </a:r>
          </a:p>
          <a:p>
            <a:r>
              <a:rPr lang="en-US" dirty="0"/>
              <a:t>Check for Boundary Collisions</a:t>
            </a:r>
          </a:p>
          <a:p>
            <a:r>
              <a:rPr lang="en-US" dirty="0"/>
              <a:t>Check for Collisions with other particles</a:t>
            </a:r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70B040E1-A417-4436-A3BF-6204667A88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082052"/>
            <a:ext cx="4481512" cy="269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2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AD351B-3CBC-4214-A874-06C8223A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Loop (cont.)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67C9FC-4328-4D8E-B0A4-88130C31B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858" y="2038350"/>
            <a:ext cx="3095625" cy="278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23C695-24F6-492A-B1A2-B0CA938F3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038" y="1990725"/>
            <a:ext cx="74961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04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EF9D3-D88D-4418-93AC-59F77C1D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BF5D9-AE6F-4E3D-8C9A-1539694E9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2" y="2300724"/>
            <a:ext cx="4480560" cy="2260733"/>
          </a:xfrm>
        </p:spPr>
        <p:txBody>
          <a:bodyPr/>
          <a:lstStyle/>
          <a:p>
            <a:r>
              <a:rPr lang="en-US" dirty="0"/>
              <a:t>Physics simulation becomes more difficult to run, even on desktop</a:t>
            </a:r>
          </a:p>
          <a:p>
            <a:r>
              <a:rPr lang="en-US" dirty="0"/>
              <a:t>AXI Buses is cannot transfer floating point data types very easily</a:t>
            </a:r>
          </a:p>
          <a:p>
            <a:r>
              <a:rPr lang="en-US" dirty="0"/>
              <a:t>Even with 5 particles, Hardware Acceleration is extremely effective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C9BA99-0912-4BD0-B3C9-CD2B5BD19C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6163" y="2323902"/>
            <a:ext cx="4481512" cy="336113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FC055E-FC68-454D-8DD6-FB447D8CD9C0}"/>
              </a:ext>
            </a:extLst>
          </p:cNvPr>
          <p:cNvSpPr txBox="1"/>
          <p:nvPr/>
        </p:nvSpPr>
        <p:spPr>
          <a:xfrm>
            <a:off x="6126163" y="1931392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Desktop Run – 1000 Count</a:t>
            </a:r>
          </a:p>
        </p:txBody>
      </p:sp>
    </p:spTree>
    <p:extLst>
      <p:ext uri="{BB962C8B-B14F-4D97-AF65-F5344CB8AC3E}">
        <p14:creationId xmlns:p14="http://schemas.microsoft.com/office/powerpoint/2010/main" val="3452357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BAF1-8AB0-4EE0-AD24-32F2D38A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 Bus – Floating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07F8C-C457-47CA-B406-D4A6B73D7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2" y="2362940"/>
            <a:ext cx="4480560" cy="2132119"/>
          </a:xfrm>
        </p:spPr>
        <p:txBody>
          <a:bodyPr/>
          <a:lstStyle/>
          <a:p>
            <a:r>
              <a:rPr lang="en-US" dirty="0"/>
              <a:t>Register Writing in PYNQ supports only np.uint32 and np.uint64</a:t>
            </a:r>
          </a:p>
          <a:p>
            <a:r>
              <a:rPr lang="en-US" dirty="0"/>
              <a:t>Must use m_axi4 protocol and fetch data from DDR</a:t>
            </a:r>
          </a:p>
          <a:p>
            <a:pPr lvl="1"/>
            <a:r>
              <a:rPr lang="en-US" dirty="0"/>
              <a:t>Floating point numbers must be initialized using </a:t>
            </a:r>
            <a:r>
              <a:rPr lang="en-US" dirty="0" err="1"/>
              <a:t>nd</a:t>
            </a:r>
            <a:r>
              <a:rPr lang="en-US" dirty="0"/>
              <a:t> array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53784-6D10-4985-8359-CB9142796B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9570" y="2205743"/>
            <a:ext cx="40576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87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ACE54-FF4A-49C3-BA11-E1FB32F4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 Bus – Floating Point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8ECE8D-9F37-4E60-BE8F-C27E321006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82763" y="1913731"/>
            <a:ext cx="3438525" cy="418147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4FD01D-98E4-4CE7-A0C6-8A19893607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163" y="2386285"/>
            <a:ext cx="4481512" cy="323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31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2307-C9D7-4BC4-A05E-D267D563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HLS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CBFFE3-E1F6-47B1-A1D9-605A740FB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672" y="1691322"/>
            <a:ext cx="3843528" cy="4673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F4835-6E33-4B33-8373-CD2159CD6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192" y="2009775"/>
            <a:ext cx="39243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2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65C8A5-7D05-45B9-977F-1E026FE0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HLS Code (cont.)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AE2DCD9-D775-4E24-B990-2507ED251E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0013" y="1995998"/>
            <a:ext cx="3781425" cy="1038225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2381D80-E37B-4660-98F6-3EA9776354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62063" y="2515111"/>
            <a:ext cx="4479925" cy="2978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CB9424-F4E4-4498-BCD3-7F9CA910D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750" y="3429000"/>
            <a:ext cx="34099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6980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120</TotalTime>
  <Words>173</Words>
  <Application>Microsoft Office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Schoolbook</vt:lpstr>
      <vt:lpstr>Wingdings 2</vt:lpstr>
      <vt:lpstr>View</vt:lpstr>
      <vt:lpstr>Physic Simulator – Hardware Acceleration</vt:lpstr>
      <vt:lpstr>Physics Simulation</vt:lpstr>
      <vt:lpstr>Update Loop</vt:lpstr>
      <vt:lpstr>Update Loop (cont.)</vt:lpstr>
      <vt:lpstr>Observation</vt:lpstr>
      <vt:lpstr>AXI Bus – Floating Point</vt:lpstr>
      <vt:lpstr>AXI Bus – Floating Point (cont.)</vt:lpstr>
      <vt:lpstr>HLS Code</vt:lpstr>
      <vt:lpstr>HLS Code (cont.)</vt:lpstr>
      <vt:lpstr>Hardware Acceleration Performance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 Simulator – Hardware Acceleration</dc:title>
  <dc:creator>Kyung Hwan Lee</dc:creator>
  <cp:lastModifiedBy>Kyung Hwan Lee</cp:lastModifiedBy>
  <cp:revision>8</cp:revision>
  <dcterms:created xsi:type="dcterms:W3CDTF">2020-04-08T19:11:52Z</dcterms:created>
  <dcterms:modified xsi:type="dcterms:W3CDTF">2020-04-08T21:12:40Z</dcterms:modified>
</cp:coreProperties>
</file>